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337" r:id="rId3"/>
    <p:sldId id="338" r:id="rId4"/>
    <p:sldId id="259" r:id="rId5"/>
    <p:sldId id="261" r:id="rId6"/>
    <p:sldId id="339" r:id="rId7"/>
    <p:sldId id="290" r:id="rId8"/>
    <p:sldId id="306" r:id="rId9"/>
    <p:sldId id="340" r:id="rId10"/>
    <p:sldId id="341" r:id="rId11"/>
    <p:sldId id="342" r:id="rId12"/>
    <p:sldId id="344" r:id="rId13"/>
    <p:sldId id="346" r:id="rId14"/>
    <p:sldId id="347" r:id="rId15"/>
    <p:sldId id="348" r:id="rId16"/>
    <p:sldId id="349" r:id="rId17"/>
    <p:sldId id="350" r:id="rId18"/>
    <p:sldId id="351" r:id="rId19"/>
    <p:sldId id="352" r:id="rId20"/>
    <p:sldId id="353" r:id="rId21"/>
    <p:sldId id="354" r:id="rId22"/>
    <p:sldId id="355" r:id="rId23"/>
    <p:sldId id="356" r:id="rId24"/>
    <p:sldId id="357" r:id="rId25"/>
    <p:sldId id="358" r:id="rId26"/>
    <p:sldId id="359" r:id="rId27"/>
    <p:sldId id="360" r:id="rId28"/>
    <p:sldId id="361" r:id="rId29"/>
    <p:sldId id="362" r:id="rId30"/>
    <p:sldId id="363" r:id="rId31"/>
    <p:sldId id="364" r:id="rId32"/>
    <p:sldId id="365" r:id="rId33"/>
  </p:sldIdLst>
  <p:sldSz cx="9144000" cy="5143500" type="screen16x9"/>
  <p:notesSz cx="6858000" cy="9144000"/>
  <p:embeddedFontLst>
    <p:embeddedFont>
      <p:font typeface="Roboto Condensed Light" panose="020B0604020202020204" charset="0"/>
      <p:regular r:id="rId35"/>
      <p:bold r:id="rId36"/>
      <p:italic r:id="rId37"/>
      <p:boldItalic r:id="rId38"/>
    </p:embeddedFont>
    <p:embeddedFont>
      <p:font typeface="Roboto Condensed" panose="020B0604020202020204" charset="0"/>
      <p:regular r:id="rId39"/>
      <p:bold r:id="rId40"/>
      <p:italic r:id="rId41"/>
      <p:boldItalic r:id="rId42"/>
    </p:embeddedFont>
    <p:embeddedFont>
      <p:font typeface="Arvo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Cuantos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hay?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6090043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r>
              <a:rPr lang="en-US" dirty="0" smtClean="0">
                <a:solidFill>
                  <a:srgbClr val="FF0000"/>
                </a:solidFill>
              </a:rPr>
              <a:t> y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99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27339198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No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 smtClean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 smtClean="0"/>
              <a:t>estructurados</a:t>
            </a:r>
            <a:endParaRPr lang="en-US" sz="2100" dirty="0" smtClean="0"/>
          </a:p>
          <a:p>
            <a:r>
              <a:rPr lang="en-US" sz="2100" dirty="0" smtClean="0"/>
              <a:t>Mucho valor del </a:t>
            </a:r>
            <a:r>
              <a:rPr lang="en-US" sz="2100" dirty="0" err="1" smtClean="0"/>
              <a:t>negocio</a:t>
            </a:r>
            <a:r>
              <a:rPr lang="en-US" sz="2100" dirty="0" smtClean="0"/>
              <a:t> </a:t>
            </a:r>
            <a:r>
              <a:rPr lang="en-US" sz="2100" dirty="0" err="1" smtClean="0"/>
              <a:t>esta</a:t>
            </a:r>
            <a:r>
              <a:rPr lang="en-US" sz="2100" dirty="0" smtClean="0"/>
              <a:t> </a:t>
            </a:r>
            <a:r>
              <a:rPr lang="en-US" sz="2100" dirty="0" err="1" smtClean="0"/>
              <a:t>escondido</a:t>
            </a:r>
            <a:r>
              <a:rPr lang="en-US" sz="2100" dirty="0" smtClean="0"/>
              <a:t> </a:t>
            </a:r>
            <a:r>
              <a:rPr lang="en-US" sz="2100" dirty="0" err="1" smtClean="0"/>
              <a:t>en</a:t>
            </a:r>
            <a:r>
              <a:rPr lang="en-US" sz="2100" dirty="0" smtClean="0"/>
              <a:t> </a:t>
            </a:r>
            <a:r>
              <a:rPr lang="en-US" sz="2100" dirty="0" err="1" smtClean="0"/>
              <a:t>datos</a:t>
            </a:r>
            <a:r>
              <a:rPr lang="en-US" sz="2100" dirty="0" smtClean="0"/>
              <a:t> no </a:t>
            </a:r>
            <a:r>
              <a:rPr lang="en-US" sz="2100" dirty="0" err="1"/>
              <a:t>e</a:t>
            </a:r>
            <a:r>
              <a:rPr lang="en-US" sz="2100" dirty="0" err="1" smtClean="0"/>
              <a:t>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9636140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747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 smtClean="0"/>
              <a:t>También</a:t>
            </a:r>
            <a:r>
              <a:rPr lang="en-US" sz="1800" dirty="0" smtClean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 smtClean="0"/>
              <a:t>)</a:t>
            </a:r>
            <a:endParaRPr lang="en-US" sz="1800" dirty="0"/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</a:t>
            </a:r>
            <a:r>
              <a:rPr lang="en-US" sz="1350" dirty="0" smtClean="0"/>
              <a:t>)</a:t>
            </a:r>
            <a:endParaRPr lang="en-US" sz="1350" dirty="0"/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 smtClean="0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</a:t>
            </a:r>
            <a:r>
              <a:rPr lang="en-US" sz="1350" dirty="0" smtClean="0"/>
              <a:t>)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580186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Son </a:t>
            </a:r>
            <a:r>
              <a:rPr lang="en-US" sz="2000" dirty="0" err="1" smtClean="0"/>
              <a:t>aquellos</a:t>
            </a:r>
            <a:r>
              <a:rPr lang="en-US" sz="2000" dirty="0" smtClean="0"/>
              <a:t> que </a:t>
            </a:r>
            <a:r>
              <a:rPr lang="en-US" sz="2000" dirty="0" err="1" smtClean="0"/>
              <a:t>organizan</a:t>
            </a:r>
            <a:r>
              <a:rPr lang="en-US" sz="2000" dirty="0" smtClean="0"/>
              <a:t>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y </a:t>
            </a:r>
            <a:r>
              <a:rPr lang="en-US" sz="2000" dirty="0" err="1" smtClean="0"/>
              <a:t>tienen</a:t>
            </a:r>
            <a:r>
              <a:rPr lang="en-US" sz="2000" dirty="0" smtClean="0"/>
              <a:t> </a:t>
            </a:r>
            <a:r>
              <a:rPr lang="en-US" sz="2000" dirty="0" err="1" smtClean="0"/>
              <a:t>patrones</a:t>
            </a:r>
            <a:r>
              <a:rPr lang="en-US" sz="2000" dirty="0" smtClean="0"/>
              <a:t> de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</a:t>
            </a:r>
            <a:r>
              <a:rPr lang="en-US" sz="2000" dirty="0" err="1" smtClean="0"/>
              <a:t>uno</a:t>
            </a:r>
            <a:r>
              <a:rPr lang="en-US" sz="2000" dirty="0" smtClean="0"/>
              <a:t> con </a:t>
            </a:r>
            <a:r>
              <a:rPr lang="en-US" sz="2000" dirty="0" err="1" smtClean="0"/>
              <a:t>otro</a:t>
            </a:r>
            <a:r>
              <a:rPr lang="en-US" sz="2000" dirty="0" smtClean="0"/>
              <a:t>, y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con el resto del </a:t>
            </a:r>
            <a:r>
              <a:rPr lang="en-US" sz="2000" dirty="0" err="1" smtClean="0"/>
              <a:t>mundo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err="1" smtClean="0"/>
              <a:t>También</a:t>
            </a:r>
            <a:r>
              <a:rPr lang="en-US" sz="2000" dirty="0" smtClean="0"/>
              <a:t> se dice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aquel</a:t>
            </a:r>
            <a:r>
              <a:rPr lang="en-US" sz="2000" dirty="0" smtClean="0"/>
              <a:t> que se </a:t>
            </a:r>
            <a:r>
              <a:rPr lang="en-US" sz="2000" dirty="0" err="1" smtClean="0"/>
              <a:t>asocia</a:t>
            </a:r>
            <a:r>
              <a:rPr lang="en-US" sz="2000" dirty="0" smtClean="0"/>
              <a:t> a 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r>
              <a:rPr lang="en-US" sz="2000" dirty="0" smtClean="0"/>
              <a:t>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 da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 y </a:t>
            </a:r>
            <a:r>
              <a:rPr lang="en-US" sz="2000" dirty="0" err="1" smtClean="0"/>
              <a:t>capacidad</a:t>
            </a:r>
            <a:r>
              <a:rPr lang="en-US" sz="2000" dirty="0" smtClean="0"/>
              <a:t> de </a:t>
            </a:r>
            <a:r>
              <a:rPr lang="en-US" sz="2000" dirty="0" err="1" smtClean="0"/>
              <a:t>relación</a:t>
            </a:r>
            <a:r>
              <a:rPr lang="en-US" sz="2000" dirty="0" smtClean="0"/>
              <a:t> al </a:t>
            </a:r>
            <a:r>
              <a:rPr lang="en-US" sz="2000" dirty="0" err="1" smtClean="0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40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1004641"/>
            <a:ext cx="5972811" cy="34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9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" y="1327150"/>
            <a:ext cx="3626778" cy="1323583"/>
          </a:xfrm>
        </p:spPr>
        <p:txBody>
          <a:bodyPr/>
          <a:lstStyle/>
          <a:p>
            <a:r>
              <a:rPr lang="en-US" dirty="0" smtClean="0"/>
              <a:t>Bases de </a:t>
            </a:r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Entidad</a:t>
            </a:r>
            <a:r>
              <a:rPr lang="en-US" dirty="0" smtClean="0"/>
              <a:t> </a:t>
            </a:r>
            <a:r>
              <a:rPr lang="en-US" dirty="0" err="1" smtClean="0"/>
              <a:t>Relación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50" y="1890445"/>
            <a:ext cx="5072089" cy="24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0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Base de </a:t>
            </a:r>
            <a:r>
              <a:rPr lang="en-US" dirty="0" err="1" smtClean="0">
                <a:solidFill>
                  <a:srgbClr val="FF0000"/>
                </a:solidFill>
              </a:rPr>
              <a:t>Datos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658918" y="2031952"/>
            <a:ext cx="1156643" cy="149670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73" y="1158875"/>
            <a:ext cx="2196920" cy="1285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04" y="2780471"/>
            <a:ext cx="2029796" cy="1187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32" y="1161800"/>
            <a:ext cx="2661920" cy="1557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68" y="2848336"/>
            <a:ext cx="2594999" cy="151786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1"/>
            <a:endCxn id="4" idx="4"/>
          </p:cNvCxnSpPr>
          <p:nvPr/>
        </p:nvCxnSpPr>
        <p:spPr>
          <a:xfrm flipH="1">
            <a:off x="1815561" y="1801387"/>
            <a:ext cx="558612" cy="978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1"/>
            <a:endCxn id="4" idx="4"/>
          </p:cNvCxnSpPr>
          <p:nvPr/>
        </p:nvCxnSpPr>
        <p:spPr>
          <a:xfrm flipH="1" flipV="1">
            <a:off x="1815560" y="2780304"/>
            <a:ext cx="498944" cy="593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4" idx="4"/>
          </p:cNvCxnSpPr>
          <p:nvPr/>
        </p:nvCxnSpPr>
        <p:spPr>
          <a:xfrm flipH="1">
            <a:off x="1815561" y="1940306"/>
            <a:ext cx="3367872" cy="839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  <a:endCxn id="4" idx="4"/>
          </p:cNvCxnSpPr>
          <p:nvPr/>
        </p:nvCxnSpPr>
        <p:spPr>
          <a:xfrm flipH="1" flipV="1">
            <a:off x="1815561" y="2780304"/>
            <a:ext cx="3095508" cy="826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45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010" y="867701"/>
            <a:ext cx="4409208" cy="37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987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querriamos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vista?</a:t>
            </a:r>
          </a:p>
          <a:p>
            <a:endParaRPr lang="en-US" dirty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</a:t>
            </a:r>
            <a:r>
              <a:rPr lang="en-US" dirty="0" err="1" smtClean="0"/>
              <a:t>conocer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entidad-relación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 smtClean="0"/>
              <a:t>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base de </a:t>
            </a:r>
            <a:r>
              <a:rPr lang="en-US" dirty="0" err="1" smtClean="0"/>
              <a:t>datos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6076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err="1"/>
              <a:t>Componentes</a:t>
            </a:r>
            <a:r>
              <a:rPr lang="en-US" sz="2700" dirty="0"/>
              <a:t> de </a:t>
            </a:r>
            <a:r>
              <a:rPr lang="en-US" sz="2700" dirty="0" err="1"/>
              <a:t>una</a:t>
            </a:r>
            <a:r>
              <a:rPr lang="en-US" sz="2700" dirty="0"/>
              <a:t> base de </a:t>
            </a:r>
            <a:r>
              <a:rPr lang="en-US" sz="2700" dirty="0" err="1"/>
              <a:t>datos</a:t>
            </a:r>
            <a:r>
              <a:rPr lang="en-US" sz="2700" dirty="0"/>
              <a:t>: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Relación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Catálogo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Bitácora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2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semi-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Hay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formatos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en la </a:t>
            </a:r>
            <a:r>
              <a:rPr lang="en-US" dirty="0" err="1" smtClean="0"/>
              <a:t>industría</a:t>
            </a:r>
            <a:r>
              <a:rPr lang="en-US" dirty="0" smtClean="0"/>
              <a:t> </a:t>
            </a:r>
            <a:r>
              <a:rPr lang="en-US" dirty="0" err="1" smtClean="0"/>
              <a:t>estan</a:t>
            </a:r>
            <a:r>
              <a:rPr lang="en-US" dirty="0" smtClean="0"/>
              <a:t> los dos mas </a:t>
            </a:r>
            <a:r>
              <a:rPr lang="en-US" dirty="0" err="1" smtClean="0"/>
              <a:t>usados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JSON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91" y="1696706"/>
            <a:ext cx="3331373" cy="27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41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56" y="1460679"/>
            <a:ext cx="3036059" cy="34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84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Usos</a:t>
            </a:r>
            <a:r>
              <a:rPr lang="en-US" dirty="0" smtClean="0"/>
              <a:t> de JSON y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45288"/>
          </a:xfrm>
        </p:spPr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</a:t>
            </a:r>
            <a:r>
              <a:rPr lang="en-US" dirty="0" err="1" smtClean="0"/>
              <a:t>primordialmente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transportar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de un </a:t>
            </a:r>
            <a:r>
              <a:rPr lang="en-US" dirty="0" err="1" smtClean="0"/>
              <a:t>lado</a:t>
            </a:r>
            <a:r>
              <a:rPr lang="en-US" dirty="0" smtClean="0"/>
              <a:t> al </a:t>
            </a:r>
            <a:r>
              <a:rPr lang="en-US" dirty="0" err="1" smtClean="0"/>
              <a:t>otro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286" y="2199701"/>
            <a:ext cx="1065926" cy="146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Página</a:t>
            </a:r>
            <a:r>
              <a:rPr lang="en-US" sz="1050" dirty="0"/>
              <a:t> Web (JSON, XML)</a:t>
            </a:r>
          </a:p>
        </p:txBody>
      </p:sp>
      <p:sp>
        <p:nvSpPr>
          <p:cNvPr id="5" name="Can 4"/>
          <p:cNvSpPr/>
          <p:nvPr/>
        </p:nvSpPr>
        <p:spPr>
          <a:xfrm>
            <a:off x="5601781" y="2199701"/>
            <a:ext cx="1689606" cy="159875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Base de </a:t>
            </a:r>
            <a:r>
              <a:rPr lang="en-US" sz="1050" dirty="0" err="1"/>
              <a:t>Datos</a:t>
            </a:r>
            <a:endParaRPr lang="en-US" sz="1050" dirty="0"/>
          </a:p>
        </p:txBody>
      </p:sp>
      <p:sp>
        <p:nvSpPr>
          <p:cNvPr id="6" name="Notched Right Arrow 5"/>
          <p:cNvSpPr/>
          <p:nvPr/>
        </p:nvSpPr>
        <p:spPr>
          <a:xfrm>
            <a:off x="3231796" y="2539861"/>
            <a:ext cx="2109173" cy="725675"/>
          </a:xfrm>
          <a:prstGeom prst="notchedRightArrow">
            <a:avLst>
              <a:gd name="adj1" fmla="val 53125"/>
              <a:gd name="adj2" fmla="val 541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12202332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30570806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Un ETL (Extract, Transform, Load) se </a:t>
            </a:r>
            <a:r>
              <a:rPr lang="en-US" sz="2000" dirty="0" err="1" smtClean="0"/>
              <a:t>encarga</a:t>
            </a:r>
            <a:r>
              <a:rPr lang="en-US" sz="2000" dirty="0" smtClean="0"/>
              <a:t> de </a:t>
            </a:r>
            <a:r>
              <a:rPr lang="en-US" sz="2000" dirty="0" err="1" smtClean="0"/>
              <a:t>extraer</a:t>
            </a:r>
            <a:r>
              <a:rPr lang="en-US" sz="2000" dirty="0" smtClean="0"/>
              <a:t>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de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fuente</a:t>
            </a:r>
            <a:r>
              <a:rPr lang="en-US" sz="2000" dirty="0" smtClean="0"/>
              <a:t>, y </a:t>
            </a:r>
            <a:r>
              <a:rPr lang="en-US" sz="2000" dirty="0" err="1" smtClean="0"/>
              <a:t>transformarlos</a:t>
            </a:r>
            <a:r>
              <a:rPr lang="en-US" sz="2000" dirty="0" smtClean="0"/>
              <a:t> para que se </a:t>
            </a:r>
            <a:r>
              <a:rPr lang="en-US" sz="2000" dirty="0" err="1" smtClean="0"/>
              <a:t>coloquen</a:t>
            </a:r>
            <a:r>
              <a:rPr lang="en-US" sz="2000" dirty="0" smtClean="0"/>
              <a:t> en </a:t>
            </a:r>
            <a:r>
              <a:rPr lang="en-US" sz="2000" dirty="0" err="1" smtClean="0"/>
              <a:t>otra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err="1" smtClean="0"/>
              <a:t>Dichas</a:t>
            </a:r>
            <a:r>
              <a:rPr lang="en-US" sz="2000" dirty="0" smtClean="0"/>
              <a:t> </a:t>
            </a:r>
            <a:r>
              <a:rPr lang="en-US" sz="2000" dirty="0" err="1" smtClean="0"/>
              <a:t>transformaciones</a:t>
            </a:r>
            <a:r>
              <a:rPr lang="en-US" sz="2000" dirty="0" smtClean="0"/>
              <a:t> son </a:t>
            </a:r>
            <a:r>
              <a:rPr lang="en-US" sz="2000" dirty="0" err="1" smtClean="0"/>
              <a:t>por</a:t>
            </a:r>
            <a:r>
              <a:rPr lang="en-US" sz="2000" dirty="0" smtClean="0"/>
              <a:t> lo general simples y no </a:t>
            </a:r>
            <a:r>
              <a:rPr lang="en-US" sz="2000" dirty="0" err="1" smtClean="0"/>
              <a:t>involucran</a:t>
            </a:r>
            <a:r>
              <a:rPr lang="en-US" sz="2000" dirty="0" smtClean="0"/>
              <a:t> </a:t>
            </a:r>
            <a:r>
              <a:rPr lang="en-US" sz="2000" dirty="0" err="1" smtClean="0"/>
              <a:t>algoritmos</a:t>
            </a:r>
            <a:r>
              <a:rPr lang="en-US" sz="2000" dirty="0" smtClean="0"/>
              <a:t> </a:t>
            </a:r>
            <a:r>
              <a:rPr lang="en-US" sz="2000" dirty="0" err="1" smtClean="0"/>
              <a:t>complejos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Un </a:t>
            </a:r>
            <a:r>
              <a:rPr lang="en-US" sz="2000" dirty="0" err="1" smtClean="0"/>
              <a:t>uso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común</a:t>
            </a:r>
            <a:r>
              <a:rPr lang="en-US" sz="2000" dirty="0" smtClean="0"/>
              <a:t> de un ETL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se </a:t>
            </a:r>
            <a:r>
              <a:rPr lang="en-US" sz="2000" dirty="0" err="1" smtClean="0"/>
              <a:t>migran</a:t>
            </a:r>
            <a:r>
              <a:rPr lang="en-US" sz="2000" dirty="0" smtClean="0"/>
              <a:t> bases de </a:t>
            </a:r>
            <a:r>
              <a:rPr lang="en-US" sz="2000" dirty="0" err="1" smtClean="0"/>
              <a:t>datos</a:t>
            </a:r>
            <a:r>
              <a:rPr lang="en-US" sz="2000" dirty="0" smtClean="0"/>
              <a:t> o </a:t>
            </a:r>
            <a:r>
              <a:rPr lang="en-US" sz="2000" dirty="0" err="1" smtClean="0"/>
              <a:t>arquitecturas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56768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2638" y="735663"/>
            <a:ext cx="5473717" cy="3804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</a:t>
            </a:r>
            <a:r>
              <a:rPr lang="en-US" dirty="0" err="1" smtClean="0"/>
              <a:t>vs</a:t>
            </a:r>
            <a:r>
              <a:rPr lang="en-US" dirty="0" smtClean="0"/>
              <a:t>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En la </a:t>
            </a:r>
            <a:r>
              <a:rPr lang="en-US" sz="1800" dirty="0" err="1" smtClean="0"/>
              <a:t>industria</a:t>
            </a:r>
            <a:r>
              <a:rPr lang="en-US" sz="1800" dirty="0" smtClean="0"/>
              <a:t> de Big Data hay dos </a:t>
            </a:r>
            <a:r>
              <a:rPr lang="en-US" sz="1800" dirty="0" err="1" smtClean="0"/>
              <a:t>conceptos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Data Lake: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TODOS los </a:t>
            </a:r>
            <a:r>
              <a:rPr lang="en-US" sz="1800" dirty="0" err="1" smtClean="0"/>
              <a:t>datos</a:t>
            </a:r>
            <a:r>
              <a:rPr lang="en-US" sz="1800" dirty="0" smtClean="0"/>
              <a:t> que se </a:t>
            </a:r>
            <a:r>
              <a:rPr lang="en-US" sz="1800" dirty="0" err="1" smtClean="0"/>
              <a:t>pueda</a:t>
            </a:r>
            <a:r>
              <a:rPr lang="en-US" sz="1800" dirty="0" smtClean="0"/>
              <a:t>,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 y no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 smtClean="0"/>
              <a:t>Data Warehouse: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datos</a:t>
            </a:r>
            <a:r>
              <a:rPr lang="en-US" sz="1800" dirty="0" smtClean="0"/>
              <a:t>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 </a:t>
            </a:r>
            <a:r>
              <a:rPr lang="en-US" sz="1800" dirty="0" err="1" smtClean="0"/>
              <a:t>Tiene</a:t>
            </a:r>
            <a:r>
              <a:rPr lang="en-US" sz="1800" dirty="0" smtClean="0"/>
              <a:t> un </a:t>
            </a:r>
            <a:r>
              <a:rPr lang="en-US" sz="1800" dirty="0" err="1" smtClean="0"/>
              <a:t>esquema</a:t>
            </a:r>
            <a:r>
              <a:rPr lang="en-US" sz="1800" dirty="0" smtClean="0"/>
              <a:t> mucho mas </a:t>
            </a:r>
            <a:r>
              <a:rPr lang="en-US" sz="1800" dirty="0" err="1" smtClean="0"/>
              <a:t>estricto</a:t>
            </a:r>
            <a:r>
              <a:rPr lang="en-US" sz="1800" dirty="0" smtClean="0"/>
              <a:t> </a:t>
            </a:r>
            <a:r>
              <a:rPr lang="en-US" sz="1800" dirty="0" err="1" smtClean="0"/>
              <a:t>acerca</a:t>
            </a:r>
            <a:r>
              <a:rPr lang="en-US" sz="1800" dirty="0" smtClean="0"/>
              <a:t> de que </a:t>
            </a:r>
            <a:r>
              <a:rPr lang="en-US" sz="1800" dirty="0" err="1" smtClean="0"/>
              <a:t>tipo</a:t>
            </a:r>
            <a:r>
              <a:rPr lang="en-US" sz="1800" dirty="0" smtClean="0"/>
              <a:t> de </a:t>
            </a:r>
            <a:r>
              <a:rPr lang="en-US" sz="1800" dirty="0" err="1" smtClean="0"/>
              <a:t>datos</a:t>
            </a:r>
            <a:r>
              <a:rPr lang="en-US" sz="1800" dirty="0" smtClean="0"/>
              <a:t> se van a </a:t>
            </a:r>
            <a:r>
              <a:rPr lang="en-US" sz="1800" dirty="0" err="1" smtClean="0"/>
              <a:t>almacenar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 smtClean="0"/>
              <a:t>En un Data Lake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muy</a:t>
            </a:r>
            <a:r>
              <a:rPr lang="en-US" sz="1800" dirty="0" smtClean="0"/>
              <a:t> </a:t>
            </a:r>
            <a:r>
              <a:rPr lang="en-US" sz="1800" dirty="0" err="1" smtClean="0"/>
              <a:t>dificil</a:t>
            </a:r>
            <a:r>
              <a:rPr lang="en-US" sz="1800" dirty="0" smtClean="0"/>
              <a:t> </a:t>
            </a:r>
            <a:r>
              <a:rPr lang="en-US" sz="1800" dirty="0" err="1" smtClean="0"/>
              <a:t>encontrar</a:t>
            </a:r>
            <a:r>
              <a:rPr lang="en-US" sz="1800" dirty="0" smtClean="0"/>
              <a:t> </a:t>
            </a:r>
            <a:r>
              <a:rPr lang="en-US" sz="1800" dirty="0" err="1" smtClean="0"/>
              <a:t>información</a:t>
            </a:r>
            <a:r>
              <a:rPr lang="en-US" sz="1800" dirty="0" smtClean="0"/>
              <a:t>, </a:t>
            </a:r>
            <a:r>
              <a:rPr lang="en-US" sz="1800" dirty="0" err="1" smtClean="0"/>
              <a:t>mientras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en un Data Warehouse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fácil</a:t>
            </a:r>
            <a:r>
              <a:rPr lang="en-US" sz="1800" dirty="0" smtClean="0"/>
              <a:t>. (No simple,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facil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384783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transformar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</a:t>
            </a:r>
            <a:r>
              <a:rPr lang="en-US" sz="2000" dirty="0" err="1" smtClean="0"/>
              <a:t>hacer</a:t>
            </a:r>
            <a:r>
              <a:rPr lang="en-US" sz="2000" dirty="0" smtClean="0"/>
              <a:t>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no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</a:t>
            </a:r>
            <a:r>
              <a:rPr lang="en-US" sz="2000" dirty="0" err="1" smtClean="0"/>
              <a:t>su</a:t>
            </a:r>
            <a:r>
              <a:rPr lang="en-US" sz="2000" dirty="0" smtClean="0"/>
              <a:t> album de </a:t>
            </a:r>
            <a:r>
              <a:rPr lang="en-US" sz="2000" dirty="0" err="1" smtClean="0"/>
              <a:t>fotos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un </a:t>
            </a:r>
            <a:r>
              <a:rPr lang="en-US" sz="2000" dirty="0" err="1" smtClean="0"/>
              <a:t>libro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err="1" smtClean="0"/>
              <a:t>Que</a:t>
            </a:r>
            <a:r>
              <a:rPr lang="en-US" sz="2000" dirty="0" smtClean="0"/>
              <a:t>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canción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68082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Introducción a Python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La herramienta del Data </a:t>
            </a:r>
            <a:r>
              <a:rPr lang="es-MX" dirty="0" err="1" smtClean="0"/>
              <a:t>Scientist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79224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web.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Tenemos que entender nuestra materia prima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 smtClean="0"/>
              <a:t>The</a:t>
            </a:r>
            <a:r>
              <a:rPr lang="es-MX" i="0" dirty="0" smtClean="0"/>
              <a:t> </a:t>
            </a:r>
            <a:r>
              <a:rPr lang="es-MX" i="0" dirty="0" err="1" smtClean="0"/>
              <a:t>world’s</a:t>
            </a:r>
            <a:r>
              <a:rPr lang="es-MX" i="0" dirty="0" smtClean="0"/>
              <a:t> </a:t>
            </a:r>
            <a:r>
              <a:rPr lang="es-MX" i="0" dirty="0" err="1" smtClean="0"/>
              <a:t>most</a:t>
            </a:r>
            <a:r>
              <a:rPr lang="es-MX" i="0" dirty="0" smtClean="0"/>
              <a:t> </a:t>
            </a:r>
            <a:r>
              <a:rPr lang="es-MX" i="0" dirty="0" err="1" smtClean="0"/>
              <a:t>important</a:t>
            </a:r>
            <a:r>
              <a:rPr lang="es-MX" i="0" dirty="0" smtClean="0"/>
              <a:t> </a:t>
            </a:r>
            <a:r>
              <a:rPr lang="es-MX" i="0" dirty="0" err="1" smtClean="0"/>
              <a:t>resource</a:t>
            </a:r>
            <a:r>
              <a:rPr lang="es-MX" i="0" dirty="0" smtClean="0"/>
              <a:t> </a:t>
            </a:r>
            <a:r>
              <a:rPr lang="es-MX" i="0" dirty="0" err="1" smtClean="0"/>
              <a:t>is</a:t>
            </a:r>
            <a:r>
              <a:rPr lang="es-MX" i="0" dirty="0" smtClean="0"/>
              <a:t> no </a:t>
            </a:r>
            <a:r>
              <a:rPr lang="es-MX" i="0" dirty="0" err="1" smtClean="0"/>
              <a:t>longer</a:t>
            </a:r>
            <a:r>
              <a:rPr lang="es-MX" i="0" dirty="0" smtClean="0"/>
              <a:t> </a:t>
            </a:r>
            <a:r>
              <a:rPr lang="es-MX" i="0" dirty="0" err="1" smtClean="0"/>
              <a:t>oil</a:t>
            </a:r>
            <a:r>
              <a:rPr lang="es-MX" i="0" dirty="0" smtClean="0"/>
              <a:t>, </a:t>
            </a:r>
            <a:r>
              <a:rPr lang="es-MX" i="0" dirty="0" err="1" smtClean="0"/>
              <a:t>is</a:t>
            </a:r>
            <a:r>
              <a:rPr lang="es-MX" i="0" dirty="0" smtClean="0"/>
              <a:t> data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dato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 smtClean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 smtClean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 smtClean="0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2869</TotalTime>
  <Words>699</Words>
  <Application>Microsoft Office PowerPoint</Application>
  <PresentationFormat>Presentación en pantalla (16:9)</PresentationFormat>
  <Paragraphs>120</Paragraphs>
  <Slides>32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7" baseType="lpstr">
      <vt:lpstr>Roboto Condensed Light</vt:lpstr>
      <vt:lpstr>Arial</vt:lpstr>
      <vt:lpstr>Roboto Condensed</vt:lpstr>
      <vt:lpstr>Arvo</vt:lpstr>
      <vt:lpstr>Salerio template</vt:lpstr>
      <vt:lpstr>Introducción a la Ciencia de Datos</vt:lpstr>
      <vt:lpstr>Noticias del día</vt:lpstr>
      <vt:lpstr>Presentación de PowerPoint</vt:lpstr>
      <vt:lpstr>Anuncios parroquiales</vt:lpstr>
      <vt:lpstr>Proyecto Final</vt:lpstr>
      <vt:lpstr>Recursos</vt:lpstr>
      <vt:lpstr>Datos</vt:lpstr>
      <vt:lpstr>Presentación de PowerPoint</vt:lpstr>
      <vt:lpstr>Qué es un dato?</vt:lpstr>
      <vt:lpstr>Presentación de PowerPoint</vt:lpstr>
      <vt:lpstr>Presentación de PowerPoint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Estructurados</vt:lpstr>
      <vt:lpstr>Datos Estructurados</vt:lpstr>
      <vt:lpstr>Base de Datos</vt:lpstr>
      <vt:lpstr>Datos Estructurados</vt:lpstr>
      <vt:lpstr>Datos Estructurados</vt:lpstr>
      <vt:lpstr>Datos Estructurados</vt:lpstr>
      <vt:lpstr>Datos semi-estructurados</vt:lpstr>
      <vt:lpstr>Datos semi-estructurados</vt:lpstr>
      <vt:lpstr>Usos de JSON y XML</vt:lpstr>
      <vt:lpstr>ETL</vt:lpstr>
      <vt:lpstr>ETL</vt:lpstr>
      <vt:lpstr>Data Lake vs Data Warehouse</vt:lpstr>
      <vt:lpstr>Como transformar datos?</vt:lpstr>
      <vt:lpstr>Introducción a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16</cp:revision>
  <dcterms:modified xsi:type="dcterms:W3CDTF">2018-10-15T23:42:33Z</dcterms:modified>
</cp:coreProperties>
</file>